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3" r:id="rId9"/>
    <p:sldId id="264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0CF51-06AC-44AB-8797-0DF1FFECD833}" v="48" dt="2022-09-10T12:14:03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1F10CF51-06AC-44AB-8797-0DF1FFECD833}"/>
    <pc:docChg chg="custSel addSld delSld modSld sldOrd">
      <pc:chgData name="Coufal Petr" userId="76484aeb-9507-44c9-a583-612a370dac90" providerId="ADAL" clId="{1F10CF51-06AC-44AB-8797-0DF1FFECD833}" dt="2022-09-10T12:15:06.434" v="1758" actId="27636"/>
      <pc:docMkLst>
        <pc:docMk/>
      </pc:docMkLst>
      <pc:sldChg chg="addSp delSp modSp mod modMedia setBg addAnim delAnim modAnim">
        <pc:chgData name="Coufal Petr" userId="76484aeb-9507-44c9-a583-612a370dac90" providerId="ADAL" clId="{1F10CF51-06AC-44AB-8797-0DF1FFECD833}" dt="2022-08-21T09:26:01.090" v="1615" actId="1076"/>
        <pc:sldMkLst>
          <pc:docMk/>
          <pc:sldMk cId="240906322" sldId="256"/>
        </pc:sldMkLst>
        <pc:spChg chg="mod">
          <ac:chgData name="Coufal Petr" userId="76484aeb-9507-44c9-a583-612a370dac90" providerId="ADAL" clId="{1F10CF51-06AC-44AB-8797-0DF1FFECD833}" dt="2022-08-21T09:25:34.659" v="1611" actId="2711"/>
          <ac:spMkLst>
            <pc:docMk/>
            <pc:sldMk cId="240906322" sldId="256"/>
            <ac:spMk id="2" creationId="{E0AAB737-D774-C78B-B74F-17CD6D67690D}"/>
          </ac:spMkLst>
        </pc:spChg>
        <pc:spChg chg="mod">
          <ac:chgData name="Coufal Petr" userId="76484aeb-9507-44c9-a583-612a370dac90" providerId="ADAL" clId="{1F10CF51-06AC-44AB-8797-0DF1FFECD833}" dt="2022-08-21T09:26:01.090" v="1615" actId="1076"/>
          <ac:spMkLst>
            <pc:docMk/>
            <pc:sldMk cId="240906322" sldId="256"/>
            <ac:spMk id="3" creationId="{CB9AA18F-897D-47C2-581C-CA55194D6D94}"/>
          </ac:spMkLst>
        </pc:spChg>
        <pc:spChg chg="add del">
          <ac:chgData name="Coufal Petr" userId="76484aeb-9507-44c9-a583-612a370dac90" providerId="ADAL" clId="{1F10CF51-06AC-44AB-8797-0DF1FFECD833}" dt="2022-08-02T14:53:05.229" v="1152" actId="26606"/>
          <ac:spMkLst>
            <pc:docMk/>
            <pc:sldMk cId="240906322" sldId="256"/>
            <ac:spMk id="9" creationId="{C1DD1A8A-57D5-4A81-AD04-532B043C5611}"/>
          </ac:spMkLst>
        </pc:spChg>
        <pc:spChg chg="add del">
          <ac:chgData name="Coufal Petr" userId="76484aeb-9507-44c9-a583-612a370dac90" providerId="ADAL" clId="{1F10CF51-06AC-44AB-8797-0DF1FFECD833}" dt="2022-08-02T14:53:05.229" v="1152" actId="26606"/>
          <ac:spMkLst>
            <pc:docMk/>
            <pc:sldMk cId="240906322" sldId="256"/>
            <ac:spMk id="11" creationId="{007891EC-4501-44ED-A8C8-B11B6DB767AB}"/>
          </ac:spMkLst>
        </pc:spChg>
        <pc:spChg chg="add">
          <ac:chgData name="Coufal Petr" userId="76484aeb-9507-44c9-a583-612a370dac90" providerId="ADAL" clId="{1F10CF51-06AC-44AB-8797-0DF1FFECD833}" dt="2022-08-02T14:53:05.229" v="1152" actId="26606"/>
          <ac:spMkLst>
            <pc:docMk/>
            <pc:sldMk cId="240906322" sldId="256"/>
            <ac:spMk id="5127" creationId="{C1DD1A8A-57D5-4A81-AD04-532B043C5611}"/>
          </ac:spMkLst>
        </pc:spChg>
        <pc:spChg chg="add">
          <ac:chgData name="Coufal Petr" userId="76484aeb-9507-44c9-a583-612a370dac90" providerId="ADAL" clId="{1F10CF51-06AC-44AB-8797-0DF1FFECD833}" dt="2022-08-02T14:53:05.229" v="1152" actId="26606"/>
          <ac:spMkLst>
            <pc:docMk/>
            <pc:sldMk cId="240906322" sldId="256"/>
            <ac:spMk id="5129" creationId="{007891EC-4501-44ED-A8C8-B11B6DB767AB}"/>
          </ac:spMkLst>
        </pc:spChg>
        <pc:picChg chg="add del mod">
          <ac:chgData name="Coufal Petr" userId="76484aeb-9507-44c9-a583-612a370dac90" providerId="ADAL" clId="{1F10CF51-06AC-44AB-8797-0DF1FFECD833}" dt="2022-08-02T14:50:43.605" v="1148" actId="21"/>
          <ac:picMkLst>
            <pc:docMk/>
            <pc:sldMk cId="240906322" sldId="256"/>
            <ac:picMk id="5" creationId="{286DD316-ACCA-460C-224A-E3A4C17B4C10}"/>
          </ac:picMkLst>
        </pc:picChg>
        <pc:picChg chg="add del mod">
          <ac:chgData name="Coufal Petr" userId="76484aeb-9507-44c9-a583-612a370dac90" providerId="ADAL" clId="{1F10CF51-06AC-44AB-8797-0DF1FFECD833}" dt="2022-08-02T14:52:56.146" v="1150" actId="478"/>
          <ac:picMkLst>
            <pc:docMk/>
            <pc:sldMk cId="240906322" sldId="256"/>
            <ac:picMk id="7" creationId="{007DE3EE-D00B-A715-C932-2FAD1D3879CD}"/>
          </ac:picMkLst>
        </pc:picChg>
        <pc:picChg chg="add mod ord">
          <ac:chgData name="Coufal Petr" userId="76484aeb-9507-44c9-a583-612a370dac90" providerId="ADAL" clId="{1F10CF51-06AC-44AB-8797-0DF1FFECD833}" dt="2022-08-02T14:53:05.229" v="1152" actId="26606"/>
          <ac:picMkLst>
            <pc:docMk/>
            <pc:sldMk cId="240906322" sldId="256"/>
            <ac:picMk id="5122" creationId="{0F82100F-AF24-95B0-6D72-3D7B848C8855}"/>
          </ac:picMkLst>
        </pc:picChg>
      </pc:sldChg>
      <pc:sldChg chg="addSp delSp modSp new mod">
        <pc:chgData name="Coufal Petr" userId="76484aeb-9507-44c9-a583-612a370dac90" providerId="ADAL" clId="{1F10CF51-06AC-44AB-8797-0DF1FFECD833}" dt="2022-08-21T09:26:40.552" v="1626" actId="14100"/>
        <pc:sldMkLst>
          <pc:docMk/>
          <pc:sldMk cId="864649712" sldId="257"/>
        </pc:sldMkLst>
        <pc:spChg chg="mod">
          <ac:chgData name="Coufal Petr" userId="76484aeb-9507-44c9-a583-612a370dac90" providerId="ADAL" clId="{1F10CF51-06AC-44AB-8797-0DF1FFECD833}" dt="2022-08-21T09:26:16.410" v="1616" actId="2711"/>
          <ac:spMkLst>
            <pc:docMk/>
            <pc:sldMk cId="864649712" sldId="257"/>
            <ac:spMk id="2" creationId="{79A935F5-A722-CFEF-625C-4EFD7C7C6DBF}"/>
          </ac:spMkLst>
        </pc:spChg>
        <pc:spChg chg="del mod">
          <ac:chgData name="Coufal Petr" userId="76484aeb-9507-44c9-a583-612a370dac90" providerId="ADAL" clId="{1F10CF51-06AC-44AB-8797-0DF1FFECD833}" dt="2022-08-02T11:19:17.818" v="45"/>
          <ac:spMkLst>
            <pc:docMk/>
            <pc:sldMk cId="864649712" sldId="257"/>
            <ac:spMk id="3" creationId="{597A7718-66DD-903E-01F2-3A176C98DAE1}"/>
          </ac:spMkLst>
        </pc:spChg>
        <pc:spChg chg="add mod">
          <ac:chgData name="Coufal Petr" userId="76484aeb-9507-44c9-a583-612a370dac90" providerId="ADAL" clId="{1F10CF51-06AC-44AB-8797-0DF1FFECD833}" dt="2022-08-21T09:26:40.552" v="1626" actId="14100"/>
          <ac:spMkLst>
            <pc:docMk/>
            <pc:sldMk cId="864649712" sldId="257"/>
            <ac:spMk id="4" creationId="{13E2D669-159A-7662-EDB1-7C8D3A6EDE9F}"/>
          </ac:spMkLst>
        </pc:spChg>
        <pc:picChg chg="add mod">
          <ac:chgData name="Coufal Petr" userId="76484aeb-9507-44c9-a583-612a370dac90" providerId="ADAL" clId="{1F10CF51-06AC-44AB-8797-0DF1FFECD833}" dt="2022-08-02T15:39:50.085" v="1556" actId="1076"/>
          <ac:picMkLst>
            <pc:docMk/>
            <pc:sldMk cId="864649712" sldId="257"/>
            <ac:picMk id="6" creationId="{4306162E-CC94-7EB7-A198-D75E4BBD61FB}"/>
          </ac:picMkLst>
        </pc:picChg>
        <pc:picChg chg="add mod">
          <ac:chgData name="Coufal Petr" userId="76484aeb-9507-44c9-a583-612a370dac90" providerId="ADAL" clId="{1F10CF51-06AC-44AB-8797-0DF1FFECD833}" dt="2022-08-02T11:25:56.552" v="194" actId="1076"/>
          <ac:picMkLst>
            <pc:docMk/>
            <pc:sldMk cId="864649712" sldId="257"/>
            <ac:picMk id="1026" creationId="{A18C795B-3449-4711-7C39-EACBC9BC6747}"/>
          </ac:picMkLst>
        </pc:picChg>
        <pc:picChg chg="add del mod">
          <ac:chgData name="Coufal Petr" userId="76484aeb-9507-44c9-a583-612a370dac90" providerId="ADAL" clId="{1F10CF51-06AC-44AB-8797-0DF1FFECD833}" dt="2022-08-02T11:19:20.089" v="46" actId="478"/>
          <ac:picMkLst>
            <pc:docMk/>
            <pc:sldMk cId="864649712" sldId="257"/>
            <ac:picMk id="1028" creationId="{2B36D3B1-11DF-D851-380E-B08A5E5C767F}"/>
          </ac:picMkLst>
        </pc:picChg>
      </pc:sldChg>
      <pc:sldChg chg="addSp delSp modSp new mod setBg">
        <pc:chgData name="Coufal Petr" userId="76484aeb-9507-44c9-a583-612a370dac90" providerId="ADAL" clId="{1F10CF51-06AC-44AB-8797-0DF1FFECD833}" dt="2022-09-10T12:10:39.006" v="1728" actId="1076"/>
        <pc:sldMkLst>
          <pc:docMk/>
          <pc:sldMk cId="1829345606" sldId="258"/>
        </pc:sldMkLst>
        <pc:spChg chg="mod">
          <ac:chgData name="Coufal Petr" userId="76484aeb-9507-44c9-a583-612a370dac90" providerId="ADAL" clId="{1F10CF51-06AC-44AB-8797-0DF1FFECD833}" dt="2022-09-10T12:10:31.729" v="1727" actId="27636"/>
          <ac:spMkLst>
            <pc:docMk/>
            <pc:sldMk cId="1829345606" sldId="258"/>
            <ac:spMk id="2" creationId="{1F600104-7CCC-B409-3A6A-CC602E182283}"/>
          </ac:spMkLst>
        </pc:spChg>
        <pc:spChg chg="del">
          <ac:chgData name="Coufal Petr" userId="76484aeb-9507-44c9-a583-612a370dac90" providerId="ADAL" clId="{1F10CF51-06AC-44AB-8797-0DF1FFECD833}" dt="2022-08-02T11:26:18.599" v="200" actId="22"/>
          <ac:spMkLst>
            <pc:docMk/>
            <pc:sldMk cId="1829345606" sldId="258"/>
            <ac:spMk id="3" creationId="{D07DE494-B05C-70EB-3B9F-19961C57A77C}"/>
          </ac:spMkLst>
        </pc:spChg>
        <pc:spChg chg="add mod">
          <ac:chgData name="Coufal Petr" userId="76484aeb-9507-44c9-a583-612a370dac90" providerId="ADAL" clId="{1F10CF51-06AC-44AB-8797-0DF1FFECD833}" dt="2022-09-10T12:10:39.006" v="1728" actId="1076"/>
          <ac:spMkLst>
            <pc:docMk/>
            <pc:sldMk cId="1829345606" sldId="258"/>
            <ac:spMk id="7" creationId="{0295D4E6-B83E-A4AB-6D9A-C01A16FA3899}"/>
          </ac:spMkLst>
        </pc:spChg>
        <pc:spChg chg="add">
          <ac:chgData name="Coufal Petr" userId="76484aeb-9507-44c9-a583-612a370dac90" providerId="ADAL" clId="{1F10CF51-06AC-44AB-8797-0DF1FFECD833}" dt="2022-08-02T11:33:51.751" v="395" actId="26606"/>
          <ac:spMkLst>
            <pc:docMk/>
            <pc:sldMk cId="1829345606" sldId="258"/>
            <ac:spMk id="2055" creationId="{04812C46-200A-4DEB-A05E-3ED6C68C2387}"/>
          </ac:spMkLst>
        </pc:spChg>
        <pc:spChg chg="add">
          <ac:chgData name="Coufal Petr" userId="76484aeb-9507-44c9-a583-612a370dac90" providerId="ADAL" clId="{1F10CF51-06AC-44AB-8797-0DF1FFECD833}" dt="2022-08-02T11:33:51.751" v="395" actId="26606"/>
          <ac:spMkLst>
            <pc:docMk/>
            <pc:sldMk cId="1829345606" sldId="258"/>
            <ac:spMk id="2057" creationId="{D1EA859B-E555-4109-94F3-6700E046E008}"/>
          </ac:spMkLst>
        </pc:spChg>
        <pc:picChg chg="add del mod ord">
          <ac:chgData name="Coufal Petr" userId="76484aeb-9507-44c9-a583-612a370dac90" providerId="ADAL" clId="{1F10CF51-06AC-44AB-8797-0DF1FFECD833}" dt="2022-08-02T11:26:20.874" v="201" actId="478"/>
          <ac:picMkLst>
            <pc:docMk/>
            <pc:sldMk cId="1829345606" sldId="258"/>
            <ac:picMk id="5" creationId="{9E10270B-F106-65AB-C069-C11F16B1FB48}"/>
          </ac:picMkLst>
        </pc:picChg>
        <pc:picChg chg="add mod ord">
          <ac:chgData name="Coufal Petr" userId="76484aeb-9507-44c9-a583-612a370dac90" providerId="ADAL" clId="{1F10CF51-06AC-44AB-8797-0DF1FFECD833}" dt="2022-08-02T11:33:51.751" v="395" actId="26606"/>
          <ac:picMkLst>
            <pc:docMk/>
            <pc:sldMk cId="1829345606" sldId="258"/>
            <ac:picMk id="2050" creationId="{412A0298-5ED3-5DB6-8362-C8C558D3E2FB}"/>
          </ac:picMkLst>
        </pc:picChg>
      </pc:sldChg>
      <pc:sldChg chg="delSp modSp add mod ord setBg delDesignElem">
        <pc:chgData name="Coufal Petr" userId="76484aeb-9507-44c9-a583-612a370dac90" providerId="ADAL" clId="{1F10CF51-06AC-44AB-8797-0DF1FFECD833}" dt="2022-09-10T12:10:44.684" v="1729" actId="1076"/>
        <pc:sldMkLst>
          <pc:docMk/>
          <pc:sldMk cId="938529296" sldId="259"/>
        </pc:sldMkLst>
        <pc:spChg chg="mod">
          <ac:chgData name="Coufal Petr" userId="76484aeb-9507-44c9-a583-612a370dac90" providerId="ADAL" clId="{1F10CF51-06AC-44AB-8797-0DF1FFECD833}" dt="2022-08-21T09:35:31.415" v="1671" actId="1076"/>
          <ac:spMkLst>
            <pc:docMk/>
            <pc:sldMk cId="938529296" sldId="259"/>
            <ac:spMk id="2" creationId="{0DDBFEA6-CB26-1322-FCF7-9BBD66E0CA97}"/>
          </ac:spMkLst>
        </pc:spChg>
        <pc:spChg chg="mod">
          <ac:chgData name="Coufal Petr" userId="76484aeb-9507-44c9-a583-612a370dac90" providerId="ADAL" clId="{1F10CF51-06AC-44AB-8797-0DF1FFECD833}" dt="2022-09-10T12:10:44.684" v="1729" actId="1076"/>
          <ac:spMkLst>
            <pc:docMk/>
            <pc:sldMk cId="938529296" sldId="259"/>
            <ac:spMk id="3" creationId="{6E0A88F8-E7E3-8D70-E388-A2F5E0BCA4FF}"/>
          </ac:spMkLst>
        </pc:spChg>
        <pc:spChg chg="del">
          <ac:chgData name="Coufal Petr" userId="76484aeb-9507-44c9-a583-612a370dac90" providerId="ADAL" clId="{1F10CF51-06AC-44AB-8797-0DF1FFECD833}" dt="2022-08-02T11:37:21.689" v="424"/>
          <ac:spMkLst>
            <pc:docMk/>
            <pc:sldMk cId="938529296" sldId="259"/>
            <ac:spMk id="1031" creationId="{579E3846-8D0B-B14A-817A-7FAC9DDAB4D8}"/>
          </ac:spMkLst>
        </pc:spChg>
        <pc:spChg chg="del">
          <ac:chgData name="Coufal Petr" userId="76484aeb-9507-44c9-a583-612a370dac90" providerId="ADAL" clId="{1F10CF51-06AC-44AB-8797-0DF1FFECD833}" dt="2022-08-02T11:37:21.689" v="424"/>
          <ac:spMkLst>
            <pc:docMk/>
            <pc:sldMk cId="938529296" sldId="259"/>
            <ac:spMk id="1033" creationId="{EAB1217A-7C36-3A41-8536-BC68C4521095}"/>
          </ac:spMkLst>
        </pc:spChg>
        <pc:spChg chg="del">
          <ac:chgData name="Coufal Petr" userId="76484aeb-9507-44c9-a583-612a370dac90" providerId="ADAL" clId="{1F10CF51-06AC-44AB-8797-0DF1FFECD833}" dt="2022-08-02T11:37:21.689" v="424"/>
          <ac:spMkLst>
            <pc:docMk/>
            <pc:sldMk cId="938529296" sldId="259"/>
            <ac:spMk id="1035" creationId="{DCA5172B-100A-154D-8648-280629D67DD0}"/>
          </ac:spMkLst>
        </pc:spChg>
        <pc:picChg chg="mod">
          <ac:chgData name="Coufal Petr" userId="76484aeb-9507-44c9-a583-612a370dac90" providerId="ADAL" clId="{1F10CF51-06AC-44AB-8797-0DF1FFECD833}" dt="2022-08-02T11:37:50.886" v="438" actId="14100"/>
          <ac:picMkLst>
            <pc:docMk/>
            <pc:sldMk cId="938529296" sldId="259"/>
            <ac:picMk id="1028" creationId="{420E9010-985E-1DEC-D189-BD2AFD815499}"/>
          </ac:picMkLst>
        </pc:picChg>
      </pc:sldChg>
      <pc:sldChg chg="modSp new del mod">
        <pc:chgData name="Coufal Petr" userId="76484aeb-9507-44c9-a583-612a370dac90" providerId="ADAL" clId="{1F10CF51-06AC-44AB-8797-0DF1FFECD833}" dt="2022-08-02T11:37:11.064" v="422" actId="2696"/>
        <pc:sldMkLst>
          <pc:docMk/>
          <pc:sldMk cId="2534547545" sldId="259"/>
        </pc:sldMkLst>
        <pc:spChg chg="mod">
          <ac:chgData name="Coufal Petr" userId="76484aeb-9507-44c9-a583-612a370dac90" providerId="ADAL" clId="{1F10CF51-06AC-44AB-8797-0DF1FFECD833}" dt="2022-08-02T11:36:11.158" v="421" actId="20577"/>
          <ac:spMkLst>
            <pc:docMk/>
            <pc:sldMk cId="2534547545" sldId="259"/>
            <ac:spMk id="2" creationId="{2EF8CD90-C802-8F3F-65CF-0428732D08C0}"/>
          </ac:spMkLst>
        </pc:spChg>
      </pc:sldChg>
      <pc:sldChg chg="addSp modSp new mod setBg">
        <pc:chgData name="Coufal Petr" userId="76484aeb-9507-44c9-a583-612a370dac90" providerId="ADAL" clId="{1F10CF51-06AC-44AB-8797-0DF1FFECD833}" dt="2022-09-10T12:14:16.727" v="1750" actId="1076"/>
        <pc:sldMkLst>
          <pc:docMk/>
          <pc:sldMk cId="1856641664" sldId="260"/>
        </pc:sldMkLst>
        <pc:spChg chg="mod">
          <ac:chgData name="Coufal Petr" userId="76484aeb-9507-44c9-a583-612a370dac90" providerId="ADAL" clId="{1F10CF51-06AC-44AB-8797-0DF1FFECD833}" dt="2022-09-10T12:14:16.727" v="1750" actId="1076"/>
          <ac:spMkLst>
            <pc:docMk/>
            <pc:sldMk cId="1856641664" sldId="260"/>
            <ac:spMk id="2" creationId="{BD0EDAD1-C5CE-25C8-AE65-44EB4B49AB33}"/>
          </ac:spMkLst>
        </pc:spChg>
        <pc:spChg chg="mod">
          <ac:chgData name="Coufal Petr" userId="76484aeb-9507-44c9-a583-612a370dac90" providerId="ADAL" clId="{1F10CF51-06AC-44AB-8797-0DF1FFECD833}" dt="2022-09-10T12:13:57.290" v="1747" actId="27636"/>
          <ac:spMkLst>
            <pc:docMk/>
            <pc:sldMk cId="1856641664" sldId="260"/>
            <ac:spMk id="3" creationId="{D71AD5E8-A693-FFB9-CA80-F0C53E46D39F}"/>
          </ac:spMkLst>
        </pc:spChg>
        <pc:spChg chg="add">
          <ac:chgData name="Coufal Petr" userId="76484aeb-9507-44c9-a583-612a370dac90" providerId="ADAL" clId="{1F10CF51-06AC-44AB-8797-0DF1FFECD833}" dt="2022-08-02T12:05:34.742" v="770" actId="26606"/>
          <ac:spMkLst>
            <pc:docMk/>
            <pc:sldMk cId="1856641664" sldId="260"/>
            <ac:spMk id="3079" creationId="{04812C46-200A-4DEB-A05E-3ED6C68C2387}"/>
          </ac:spMkLst>
        </pc:spChg>
        <pc:spChg chg="add">
          <ac:chgData name="Coufal Petr" userId="76484aeb-9507-44c9-a583-612a370dac90" providerId="ADAL" clId="{1F10CF51-06AC-44AB-8797-0DF1FFECD833}" dt="2022-08-02T12:05:34.742" v="770" actId="26606"/>
          <ac:spMkLst>
            <pc:docMk/>
            <pc:sldMk cId="1856641664" sldId="260"/>
            <ac:spMk id="3081" creationId="{D1EA859B-E555-4109-94F3-6700E046E008}"/>
          </ac:spMkLst>
        </pc:spChg>
        <pc:picChg chg="add mod ord">
          <ac:chgData name="Coufal Petr" userId="76484aeb-9507-44c9-a583-612a370dac90" providerId="ADAL" clId="{1F10CF51-06AC-44AB-8797-0DF1FFECD833}" dt="2022-09-10T12:14:03.711" v="1749" actId="1076"/>
          <ac:picMkLst>
            <pc:docMk/>
            <pc:sldMk cId="1856641664" sldId="260"/>
            <ac:picMk id="3074" creationId="{52B57288-221D-B9DF-1B36-7313B177808F}"/>
          </ac:picMkLst>
        </pc:picChg>
      </pc:sldChg>
      <pc:sldChg chg="addSp modSp new mod setBg">
        <pc:chgData name="Coufal Petr" userId="76484aeb-9507-44c9-a583-612a370dac90" providerId="ADAL" clId="{1F10CF51-06AC-44AB-8797-0DF1FFECD833}" dt="2022-09-10T12:14:58.586" v="1756" actId="20577"/>
        <pc:sldMkLst>
          <pc:docMk/>
          <pc:sldMk cId="1956976497" sldId="261"/>
        </pc:sldMkLst>
        <pc:spChg chg="mod">
          <ac:chgData name="Coufal Petr" userId="76484aeb-9507-44c9-a583-612a370dac90" providerId="ADAL" clId="{1F10CF51-06AC-44AB-8797-0DF1FFECD833}" dt="2022-08-21T09:32:38.810" v="1642" actId="404"/>
          <ac:spMkLst>
            <pc:docMk/>
            <pc:sldMk cId="1956976497" sldId="261"/>
            <ac:spMk id="2" creationId="{FF66C456-F716-23BB-8AC9-5B47FB442366}"/>
          </ac:spMkLst>
        </pc:spChg>
        <pc:spChg chg="mod">
          <ac:chgData name="Coufal Petr" userId="76484aeb-9507-44c9-a583-612a370dac90" providerId="ADAL" clId="{1F10CF51-06AC-44AB-8797-0DF1FFECD833}" dt="2022-09-10T12:14:58.586" v="1756" actId="20577"/>
          <ac:spMkLst>
            <pc:docMk/>
            <pc:sldMk cId="1956976497" sldId="261"/>
            <ac:spMk id="3" creationId="{2041D518-C7A6-E715-8F13-A875D613A00C}"/>
          </ac:spMkLst>
        </pc:spChg>
        <pc:spChg chg="add">
          <ac:chgData name="Coufal Petr" userId="76484aeb-9507-44c9-a583-612a370dac90" providerId="ADAL" clId="{1F10CF51-06AC-44AB-8797-0DF1FFECD833}" dt="2022-08-02T12:13:45.780" v="1126" actId="26606"/>
          <ac:spMkLst>
            <pc:docMk/>
            <pc:sldMk cId="1956976497" sldId="261"/>
            <ac:spMk id="4103" creationId="{04812C46-200A-4DEB-A05E-3ED6C68C2387}"/>
          </ac:spMkLst>
        </pc:spChg>
        <pc:spChg chg="add">
          <ac:chgData name="Coufal Petr" userId="76484aeb-9507-44c9-a583-612a370dac90" providerId="ADAL" clId="{1F10CF51-06AC-44AB-8797-0DF1FFECD833}" dt="2022-08-02T12:13:45.780" v="1126" actId="26606"/>
          <ac:spMkLst>
            <pc:docMk/>
            <pc:sldMk cId="1956976497" sldId="261"/>
            <ac:spMk id="4105" creationId="{D1EA859B-E555-4109-94F3-6700E046E008}"/>
          </ac:spMkLst>
        </pc:spChg>
        <pc:picChg chg="add mod ord">
          <ac:chgData name="Coufal Petr" userId="76484aeb-9507-44c9-a583-612a370dac90" providerId="ADAL" clId="{1F10CF51-06AC-44AB-8797-0DF1FFECD833}" dt="2022-08-02T12:13:45.780" v="1126" actId="26606"/>
          <ac:picMkLst>
            <pc:docMk/>
            <pc:sldMk cId="1956976497" sldId="261"/>
            <ac:picMk id="4098" creationId="{410CF5D9-EA41-9A4A-3CB2-33904FE3EAB7}"/>
          </ac:picMkLst>
        </pc:picChg>
      </pc:sldChg>
      <pc:sldChg chg="addSp modSp new mod setBg">
        <pc:chgData name="Coufal Petr" userId="76484aeb-9507-44c9-a583-612a370dac90" providerId="ADAL" clId="{1F10CF51-06AC-44AB-8797-0DF1FFECD833}" dt="2022-09-10T12:15:06.434" v="1758" actId="27636"/>
        <pc:sldMkLst>
          <pc:docMk/>
          <pc:sldMk cId="2858589765" sldId="262"/>
        </pc:sldMkLst>
        <pc:spChg chg="mod">
          <ac:chgData name="Coufal Petr" userId="76484aeb-9507-44c9-a583-612a370dac90" providerId="ADAL" clId="{1F10CF51-06AC-44AB-8797-0DF1FFECD833}" dt="2022-08-21T09:32:51.770" v="1652" actId="27636"/>
          <ac:spMkLst>
            <pc:docMk/>
            <pc:sldMk cId="2858589765" sldId="262"/>
            <ac:spMk id="2" creationId="{0D0694DD-2C3A-6195-A0BB-2DAE6A1DB71C}"/>
          </ac:spMkLst>
        </pc:spChg>
        <pc:spChg chg="mod">
          <ac:chgData name="Coufal Petr" userId="76484aeb-9507-44c9-a583-612a370dac90" providerId="ADAL" clId="{1F10CF51-06AC-44AB-8797-0DF1FFECD833}" dt="2022-09-10T12:15:06.434" v="1758" actId="27636"/>
          <ac:spMkLst>
            <pc:docMk/>
            <pc:sldMk cId="2858589765" sldId="262"/>
            <ac:spMk id="3" creationId="{D2D8BEC0-6B9C-C91E-10BF-858E48813921}"/>
          </ac:spMkLst>
        </pc:spChg>
        <pc:spChg chg="add">
          <ac:chgData name="Coufal Petr" userId="76484aeb-9507-44c9-a583-612a370dac90" providerId="ADAL" clId="{1F10CF51-06AC-44AB-8797-0DF1FFECD833}" dt="2022-08-02T15:18:13.691" v="1346" actId="26606"/>
          <ac:spMkLst>
            <pc:docMk/>
            <pc:sldMk cId="2858589765" sldId="262"/>
            <ac:spMk id="6151" creationId="{04812C46-200A-4DEB-A05E-3ED6C68C2387}"/>
          </ac:spMkLst>
        </pc:spChg>
        <pc:spChg chg="add">
          <ac:chgData name="Coufal Petr" userId="76484aeb-9507-44c9-a583-612a370dac90" providerId="ADAL" clId="{1F10CF51-06AC-44AB-8797-0DF1FFECD833}" dt="2022-08-02T15:18:13.691" v="1346" actId="26606"/>
          <ac:spMkLst>
            <pc:docMk/>
            <pc:sldMk cId="2858589765" sldId="262"/>
            <ac:spMk id="6153" creationId="{D1EA859B-E555-4109-94F3-6700E046E008}"/>
          </ac:spMkLst>
        </pc:spChg>
        <pc:picChg chg="add mod ord">
          <ac:chgData name="Coufal Petr" userId="76484aeb-9507-44c9-a583-612a370dac90" providerId="ADAL" clId="{1F10CF51-06AC-44AB-8797-0DF1FFECD833}" dt="2022-08-02T15:18:13.691" v="1346" actId="26606"/>
          <ac:picMkLst>
            <pc:docMk/>
            <pc:sldMk cId="2858589765" sldId="262"/>
            <ac:picMk id="6146" creationId="{B1948FDA-EF5D-5C87-093D-9CB6BD1D2798}"/>
          </ac:picMkLst>
        </pc:picChg>
      </pc:sldChg>
      <pc:sldChg chg="new del">
        <pc:chgData name="Coufal Petr" userId="76484aeb-9507-44c9-a583-612a370dac90" providerId="ADAL" clId="{1F10CF51-06AC-44AB-8797-0DF1FFECD833}" dt="2022-08-02T15:36:16.085" v="1506" actId="2696"/>
        <pc:sldMkLst>
          <pc:docMk/>
          <pc:sldMk cId="111395095" sldId="263"/>
        </pc:sldMkLst>
      </pc:sldChg>
      <pc:sldChg chg="addSp delSp modSp add mod setBg delDesignElem">
        <pc:chgData name="Coufal Petr" userId="76484aeb-9507-44c9-a583-612a370dac90" providerId="ADAL" clId="{1F10CF51-06AC-44AB-8797-0DF1FFECD833}" dt="2022-09-10T12:12:13.492" v="1731" actId="1076"/>
        <pc:sldMkLst>
          <pc:docMk/>
          <pc:sldMk cId="1505413509" sldId="263"/>
        </pc:sldMkLst>
        <pc:spChg chg="mod">
          <ac:chgData name="Coufal Petr" userId="76484aeb-9507-44c9-a583-612a370dac90" providerId="ADAL" clId="{1F10CF51-06AC-44AB-8797-0DF1FFECD833}" dt="2022-09-10T12:12:13.492" v="1731" actId="1076"/>
          <ac:spMkLst>
            <pc:docMk/>
            <pc:sldMk cId="1505413509" sldId="263"/>
            <ac:spMk id="3" creationId="{67D778D4-B681-6D9E-E47C-B38DA5724D27}"/>
          </ac:spMkLst>
        </pc:spChg>
        <pc:spChg chg="add mod">
          <ac:chgData name="Coufal Petr" userId="76484aeb-9507-44c9-a583-612a370dac90" providerId="ADAL" clId="{1F10CF51-06AC-44AB-8797-0DF1FFECD833}" dt="2022-08-21T09:32:22.348" v="1638" actId="403"/>
          <ac:spMkLst>
            <pc:docMk/>
            <pc:sldMk cId="1505413509" sldId="263"/>
            <ac:spMk id="8" creationId="{4F491A6F-10D8-0A34-D6F1-D32C2B63B725}"/>
          </ac:spMkLst>
        </pc:spChg>
        <pc:spChg chg="del">
          <ac:chgData name="Coufal Petr" userId="76484aeb-9507-44c9-a583-612a370dac90" providerId="ADAL" clId="{1F10CF51-06AC-44AB-8797-0DF1FFECD833}" dt="2022-08-02T15:36:20.278" v="1508"/>
          <ac:spMkLst>
            <pc:docMk/>
            <pc:sldMk cId="1505413509" sldId="263"/>
            <ac:spMk id="2055" creationId="{1AEB7F98-32EC-40D3-89EE-C8433023163A}"/>
          </ac:spMkLst>
        </pc:spChg>
      </pc:sldChg>
      <pc:sldChg chg="addSp delSp modSp add mod">
        <pc:chgData name="Coufal Petr" userId="76484aeb-9507-44c9-a583-612a370dac90" providerId="ADAL" clId="{1F10CF51-06AC-44AB-8797-0DF1FFECD833}" dt="2022-09-10T12:12:58.014" v="1741" actId="27636"/>
        <pc:sldMkLst>
          <pc:docMk/>
          <pc:sldMk cId="2726622972" sldId="264"/>
        </pc:sldMkLst>
        <pc:spChg chg="mod">
          <ac:chgData name="Coufal Petr" userId="76484aeb-9507-44c9-a583-612a370dac90" providerId="ADAL" clId="{1F10CF51-06AC-44AB-8797-0DF1FFECD833}" dt="2022-09-10T12:12:58.014" v="1741" actId="27636"/>
          <ac:spMkLst>
            <pc:docMk/>
            <pc:sldMk cId="2726622972" sldId="264"/>
            <ac:spMk id="3" creationId="{5D48D4FB-25BA-EF3A-8E97-47F387F49CAE}"/>
          </ac:spMkLst>
        </pc:spChg>
        <pc:spChg chg="add mod">
          <ac:chgData name="Coufal Petr" userId="76484aeb-9507-44c9-a583-612a370dac90" providerId="ADAL" clId="{1F10CF51-06AC-44AB-8797-0DF1FFECD833}" dt="2022-09-10T12:12:43.450" v="1736" actId="2711"/>
          <ac:spMkLst>
            <pc:docMk/>
            <pc:sldMk cId="2726622972" sldId="264"/>
            <ac:spMk id="5" creationId="{29D8C17C-6415-D0D0-246D-E964A1DA645F}"/>
          </ac:spMkLst>
        </pc:spChg>
        <pc:spChg chg="add mod">
          <ac:chgData name="Coufal Petr" userId="76484aeb-9507-44c9-a583-612a370dac90" providerId="ADAL" clId="{1F10CF51-06AC-44AB-8797-0DF1FFECD833}" dt="2022-08-02T17:39:14.900" v="1588" actId="1076"/>
          <ac:spMkLst>
            <pc:docMk/>
            <pc:sldMk cId="2726622972" sldId="264"/>
            <ac:spMk id="8" creationId="{74DB4C25-0229-7B04-1AE4-00D76104D1D5}"/>
          </ac:spMkLst>
        </pc:spChg>
        <pc:spChg chg="add mod">
          <ac:chgData name="Coufal Petr" userId="76484aeb-9507-44c9-a583-612a370dac90" providerId="ADAL" clId="{1F10CF51-06AC-44AB-8797-0DF1FFECD833}" dt="2022-08-02T17:39:26.782" v="1591" actId="1076"/>
          <ac:spMkLst>
            <pc:docMk/>
            <pc:sldMk cId="2726622972" sldId="264"/>
            <ac:spMk id="9" creationId="{33CED4A8-5420-7741-0F6B-8DE549BDBEA5}"/>
          </ac:spMkLst>
        </pc:spChg>
        <pc:graphicFrameChg chg="del mod">
          <ac:chgData name="Coufal Petr" userId="76484aeb-9507-44c9-a583-612a370dac90" providerId="ADAL" clId="{1F10CF51-06AC-44AB-8797-0DF1FFECD833}" dt="2022-08-02T17:38:50.925" v="1582" actId="478"/>
          <ac:graphicFrameMkLst>
            <pc:docMk/>
            <pc:sldMk cId="2726622972" sldId="264"/>
            <ac:graphicFrameMk id="4" creationId="{46C085C9-EF3F-6F27-4433-33063BC6700A}"/>
          </ac:graphicFrameMkLst>
        </pc:graphicFrameChg>
        <pc:picChg chg="add mod">
          <ac:chgData name="Coufal Petr" userId="76484aeb-9507-44c9-a583-612a370dac90" providerId="ADAL" clId="{1F10CF51-06AC-44AB-8797-0DF1FFECD833}" dt="2022-08-21T09:28:43.202" v="1632" actId="14100"/>
          <ac:picMkLst>
            <pc:docMk/>
            <pc:sldMk cId="2726622972" sldId="264"/>
            <ac:picMk id="6" creationId="{C6546D63-3C16-4309-3F35-1029079667E8}"/>
          </ac:picMkLst>
        </pc:picChg>
        <pc:picChg chg="add mod">
          <ac:chgData name="Coufal Petr" userId="76484aeb-9507-44c9-a583-612a370dac90" providerId="ADAL" clId="{1F10CF51-06AC-44AB-8797-0DF1FFECD833}" dt="2022-08-02T17:39:22.738" v="1590" actId="1076"/>
          <ac:picMkLst>
            <pc:docMk/>
            <pc:sldMk cId="2726622972" sldId="264"/>
            <ac:picMk id="7" creationId="{827C1004-FC3F-AF9D-B6B7-0FFAB08884A1}"/>
          </ac:picMkLst>
        </pc:picChg>
      </pc:sldChg>
      <pc:sldChg chg="delSp add setBg delDesignElem">
        <pc:chgData name="Coufal Petr" userId="76484aeb-9507-44c9-a583-612a370dac90" providerId="ADAL" clId="{1F10CF51-06AC-44AB-8797-0DF1FFECD833}" dt="2022-09-01T13:47:20.900" v="1675"/>
        <pc:sldMkLst>
          <pc:docMk/>
          <pc:sldMk cId="2076051381" sldId="265"/>
        </pc:sldMkLst>
        <pc:spChg chg="del">
          <ac:chgData name="Coufal Petr" userId="76484aeb-9507-44c9-a583-612a370dac90" providerId="ADAL" clId="{1F10CF51-06AC-44AB-8797-0DF1FFECD833}" dt="2022-09-01T13:47:20.900" v="1675"/>
          <ac:spMkLst>
            <pc:docMk/>
            <pc:sldMk cId="2076051381" sldId="265"/>
            <ac:spMk id="2057" creationId="{007891EC-4501-44ED-A8C8-B11B6DB767AB}"/>
          </ac:spMkLst>
        </pc:spChg>
        <pc:spChg chg="del">
          <ac:chgData name="Coufal Petr" userId="76484aeb-9507-44c9-a583-612a370dac90" providerId="ADAL" clId="{1F10CF51-06AC-44AB-8797-0DF1FFECD833}" dt="2022-09-01T13:47:20.900" v="1675"/>
          <ac:spMkLst>
            <pc:docMk/>
            <pc:sldMk cId="2076051381" sldId="265"/>
            <ac:spMk id="2058" creationId="{C1DD1A8A-57D5-4A81-AD04-532B043C5611}"/>
          </ac:spMkLst>
        </pc:spChg>
      </pc:sldChg>
      <pc:sldChg chg="addSp delSp modSp add mod setBg delDesignElem">
        <pc:chgData name="Coufal Petr" userId="76484aeb-9507-44c9-a583-612a370dac90" providerId="ADAL" clId="{1F10CF51-06AC-44AB-8797-0DF1FFECD833}" dt="2022-09-01T13:49:02.121" v="1683" actId="20577"/>
        <pc:sldMkLst>
          <pc:docMk/>
          <pc:sldMk cId="92830797" sldId="266"/>
        </pc:sldMkLst>
        <pc:spChg chg="mod">
          <ac:chgData name="Coufal Petr" userId="76484aeb-9507-44c9-a583-612a370dac90" providerId="ADAL" clId="{1F10CF51-06AC-44AB-8797-0DF1FFECD833}" dt="2022-09-01T13:48:33.659" v="1678" actId="26606"/>
          <ac:spMkLst>
            <pc:docMk/>
            <pc:sldMk cId="92830797" sldId="266"/>
            <ac:spMk id="2" creationId="{14F67C6F-D185-1014-6493-AC62D20449F5}"/>
          </ac:spMkLst>
        </pc:spChg>
        <pc:spChg chg="mod ord">
          <ac:chgData name="Coufal Petr" userId="76484aeb-9507-44c9-a583-612a370dac90" providerId="ADAL" clId="{1F10CF51-06AC-44AB-8797-0DF1FFECD833}" dt="2022-09-01T13:49:02.121" v="1683" actId="20577"/>
          <ac:spMkLst>
            <pc:docMk/>
            <pc:sldMk cId="92830797" sldId="266"/>
            <ac:spMk id="3" creationId="{247152CD-5779-A362-E9EB-DB3000FCE812}"/>
          </ac:spMkLst>
        </pc:spChg>
        <pc:spChg chg="add">
          <ac:chgData name="Coufal Petr" userId="76484aeb-9507-44c9-a583-612a370dac90" providerId="ADAL" clId="{1F10CF51-06AC-44AB-8797-0DF1FFECD833}" dt="2022-09-01T13:48:33.659" v="1678" actId="26606"/>
          <ac:spMkLst>
            <pc:docMk/>
            <pc:sldMk cId="92830797" sldId="266"/>
            <ac:spMk id="1029" creationId="{21540236-BFD5-4A9D-8840-4703E7F76825}"/>
          </ac:spMkLst>
        </pc:spChg>
        <pc:spChg chg="add">
          <ac:chgData name="Coufal Petr" userId="76484aeb-9507-44c9-a583-612a370dac90" providerId="ADAL" clId="{1F10CF51-06AC-44AB-8797-0DF1FFECD833}" dt="2022-09-01T13:48:33.659" v="1678" actId="26606"/>
          <ac:spMkLst>
            <pc:docMk/>
            <pc:sldMk cId="92830797" sldId="266"/>
            <ac:spMk id="1031" creationId="{2C61293E-6EBE-43EF-A52C-9BEBFD7679D4}"/>
          </ac:spMkLst>
        </pc:spChg>
        <pc:spChg chg="del">
          <ac:chgData name="Coufal Petr" userId="76484aeb-9507-44c9-a583-612a370dac90" providerId="ADAL" clId="{1F10CF51-06AC-44AB-8797-0DF1FFECD833}" dt="2022-09-01T13:47:20.900" v="1675"/>
          <ac:spMkLst>
            <pc:docMk/>
            <pc:sldMk cId="92830797" sldId="266"/>
            <ac:spMk id="1033" creationId="{D1D34770-47A8-402C-AF23-2B653F2D88C1}"/>
          </ac:spMkLst>
        </pc:spChg>
        <pc:picChg chg="add mod">
          <ac:chgData name="Coufal Petr" userId="76484aeb-9507-44c9-a583-612a370dac90" providerId="ADAL" clId="{1F10CF51-06AC-44AB-8797-0DF1FFECD833}" dt="2022-09-01T13:48:33.659" v="1678" actId="26606"/>
          <ac:picMkLst>
            <pc:docMk/>
            <pc:sldMk cId="92830797" sldId="266"/>
            <ac:picMk id="1026" creationId="{E1926EE7-3C58-F0A2-80DC-CF3CDB3EA250}"/>
          </ac:picMkLst>
        </pc:picChg>
        <pc:picChg chg="del">
          <ac:chgData name="Coufal Petr" userId="76484aeb-9507-44c9-a583-612a370dac90" providerId="ADAL" clId="{1F10CF51-06AC-44AB-8797-0DF1FFECD833}" dt="2022-09-01T13:48:02.359" v="1676" actId="478"/>
          <ac:picMkLst>
            <pc:docMk/>
            <pc:sldMk cId="92830797" sldId="266"/>
            <ac:picMk id="1028" creationId="{45FCA77A-04AB-7AAC-8439-46F53D420DF5}"/>
          </ac:picMkLst>
        </pc:picChg>
      </pc:sldChg>
      <pc:sldChg chg="addSp delSp modSp add mod setBg delDesignElem">
        <pc:chgData name="Coufal Petr" userId="76484aeb-9507-44c9-a583-612a370dac90" providerId="ADAL" clId="{1F10CF51-06AC-44AB-8797-0DF1FFECD833}" dt="2022-09-04T10:00:23.917" v="1701" actId="20577"/>
        <pc:sldMkLst>
          <pc:docMk/>
          <pc:sldMk cId="2810264734" sldId="267"/>
        </pc:sldMkLst>
        <pc:spChg chg="mod">
          <ac:chgData name="Coufal Petr" userId="76484aeb-9507-44c9-a583-612a370dac90" providerId="ADAL" clId="{1F10CF51-06AC-44AB-8797-0DF1FFECD833}" dt="2022-09-04T10:00:23.917" v="1701" actId="20577"/>
          <ac:spMkLst>
            <pc:docMk/>
            <pc:sldMk cId="2810264734" sldId="267"/>
            <ac:spMk id="3" creationId="{D1183D6A-02E2-4BE3-2748-8F2AE6E09B8B}"/>
          </ac:spMkLst>
        </pc:spChg>
        <pc:spChg chg="add mod">
          <ac:chgData name="Coufal Petr" userId="76484aeb-9507-44c9-a583-612a370dac90" providerId="ADAL" clId="{1F10CF51-06AC-44AB-8797-0DF1FFECD833}" dt="2022-09-04T10:00:10.168" v="1698" actId="207"/>
          <ac:spMkLst>
            <pc:docMk/>
            <pc:sldMk cId="2810264734" sldId="267"/>
            <ac:spMk id="7" creationId="{649EE1A8-8AB0-8675-2A76-B0BA6EC63A56}"/>
          </ac:spMkLst>
        </pc:spChg>
        <pc:spChg chg="del">
          <ac:chgData name="Coufal Petr" userId="76484aeb-9507-44c9-a583-612a370dac90" providerId="ADAL" clId="{1F10CF51-06AC-44AB-8797-0DF1FFECD833}" dt="2022-09-01T13:47:20.900" v="1675"/>
          <ac:spMkLst>
            <pc:docMk/>
            <pc:sldMk cId="2810264734" sldId="267"/>
            <ac:spMk id="9" creationId="{D1D34770-47A8-402C-AF23-2B653F2D88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1D1A8-5229-FAE5-A364-A053A7DE7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D86CDA-24F8-2EA4-F875-649E10F2F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9AD31B-BFF5-005E-9AD8-5F30219A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2610E-5CC7-A602-4E65-2E3EE337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20ECDA-C1F7-E929-6C4A-AFC3C5D7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2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E4A5-18FF-F7B2-7D0C-B575C6C9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E47A98-9CD0-8CB2-6353-630DF9D2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0C9B56-B099-4B98-3F35-AF61C99F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4A044-A4D0-EF4D-F5BF-0B9C1B01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DD334-0538-3E27-7626-104BAC7C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25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BA6BE4-068C-1FA6-A35F-D6B41D14F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83C450-A66A-C181-36C3-3E4FF62E6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A8E276-F0E1-8EEE-AFA0-B77CE5EC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4ECC3-02ED-1BFE-CADC-34D78CFB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F6DBCF-83AF-99A0-0BB7-1B6869AA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6BADC-6C2B-7A0B-56E7-0DFF2F39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6B229-180C-AF13-27FE-4391FB19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8A899-2438-F23F-8101-557CE45F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B51E31-811E-7F77-4B40-7425B05B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912976-5A48-CAFA-C947-B1B306F7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7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EEA5C-B927-7E7C-BCC9-5240AC28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D4C16C-B3B2-76A4-E5C5-6CFF178E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09BD3D-1D3B-32BB-D1B0-BD037896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35643-673D-B8D1-237F-9A4AB072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1973A1-4911-C6C8-E01B-7CE58487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27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31BE8-762A-F704-69EE-5163DE58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B4E1F-9B21-36A6-4DEF-883E4F428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A6C41F-8FE4-FB12-A47E-71B8B6259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5D774-7C26-A0A0-B14C-F43A306E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99707-AB20-A885-E85C-96D7A43F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0B1FB-C812-A54C-2710-70F31BA6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6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04666-0D05-B04D-F7D4-7DFD9428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DA749-091F-D1A6-B359-19D43881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5C7A95-E61F-4A3F-0D1C-394C1AE1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C1CF45-F2C8-69AC-DE50-EF0E130A3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811442-BCB5-A7A8-EB18-3571CCC6E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6CC98-6FC1-4506-C8F6-D847075B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C62908-CEC9-B91C-6AAC-7576C0F2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1C6131-C880-C21C-94BC-6BDE1C05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950DE-DAA6-D438-5D67-E0BB7F67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FF798C-D219-1D9F-16E2-C51023DA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BDAF7-1305-D455-4DD7-4C590365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3AB9BB-EB60-E78C-8580-2D714558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5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6AB1CA-3D77-F1DC-77B3-FA0B7D45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1FBA13-9A03-B147-A333-95EA0676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91722-D930-38D6-B6A6-A87B062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0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BED98-8B57-D176-45F4-2B639BFD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9143E-2F4E-758E-5107-611AEE2A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9BB829-C269-29F9-31E3-C8E751AC3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77B670-B896-3D23-5520-61EA34A1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D2992F-2A6A-ED29-2BC1-51443AF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C84BC5-6241-ABDA-6F92-04B9FAFC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8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1E7BF-ACF6-1549-A03C-47C21445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CA8E9A-4BA0-A179-87B0-F2D2DC4D0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4E5B53-FA48-67AD-2AA3-737676571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501DA5-0152-E889-302D-A9BF0C0D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4B6868-9EA9-F143-A80B-CE1A57E8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020A78-3958-76D3-89F1-AFDF3DB3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76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EEB5BB-267C-1113-AE6A-8F5A1019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E8EF47-4E35-AC81-0FCE-856DEF837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AC96-8C78-54FB-7490-ED6CADDBC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CAB5-7E00-4925-9E27-000B948FF2AD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DB1DF5-2018-A8E3-08E0-961C37CBD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6C01C5-3D1E-EB12-703C-532B03AC9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34C6-4AE8-4063-9B50-B6DDD8305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7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tr-web.wz.cz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MlR3dKfXmc" TargetMode="External"/><Relationship Id="rId4" Type="http://schemas.openxmlformats.org/officeDocument/2006/relationships/hyperlink" Target="https://www.youtube.com/watch?v=Dlxns4hq2Y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řírodopis 6. ročník – Materiály pro žáky ZŠ">
            <a:extLst>
              <a:ext uri="{FF2B5EF4-FFF2-40B4-BE49-F238E27FC236}">
                <a16:creationId xmlns:a16="http://schemas.microsoft.com/office/drawing/2014/main" id="{009F49D1-8517-7493-0199-ABE5E88D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C7B2CA3-A49D-7161-045D-7203C738F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9600" b="1" dirty="0">
                <a:solidFill>
                  <a:srgbClr val="FFFFFF"/>
                </a:solidFill>
                <a:latin typeface="+mn-lt"/>
              </a:rPr>
              <a:t>Přírodopis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CFE65E5-5C88-C111-9F6D-B603C2C2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78867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200" spc="300" dirty="0">
                <a:solidFill>
                  <a:srgbClr val="FFFFFF"/>
                </a:solidFill>
              </a:rPr>
              <a:t>Soubor věd zkoumající naši Zemi</a:t>
            </a:r>
          </a:p>
        </p:txBody>
      </p:sp>
    </p:spTree>
    <p:extLst>
      <p:ext uri="{BB962C8B-B14F-4D97-AF65-F5344CB8AC3E}">
        <p14:creationId xmlns:p14="http://schemas.microsoft.com/office/powerpoint/2010/main" val="207605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lísně">
            <a:extLst>
              <a:ext uri="{FF2B5EF4-FFF2-40B4-BE49-F238E27FC236}">
                <a16:creationId xmlns:a16="http://schemas.microsoft.com/office/drawing/2014/main" id="{52B57288-221D-B9DF-1B36-7313B1778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249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0EDAD1-C5CE-25C8-AE65-44EB4B49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496" y="402448"/>
            <a:ext cx="3822189" cy="110911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Houby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AD5E8-A693-FFB9-CA80-F0C53E46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42" y="1334278"/>
            <a:ext cx="4411748" cy="50135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přírodě všudypřítomné jako kvasinky, plísně </a:t>
            </a:r>
            <a:br>
              <a:rPr lang="cs-CZ" dirty="0"/>
            </a:br>
            <a:r>
              <a:rPr lang="cs-CZ" dirty="0"/>
              <a:t>a houby;</a:t>
            </a:r>
          </a:p>
          <a:p>
            <a:r>
              <a:rPr lang="cs-CZ" dirty="0" err="1"/>
              <a:t>Reducenti</a:t>
            </a:r>
            <a:r>
              <a:rPr lang="cs-CZ" dirty="0"/>
              <a:t>, </a:t>
            </a:r>
            <a:r>
              <a:rPr lang="cs-CZ" dirty="0" err="1"/>
              <a:t>destruenti</a:t>
            </a:r>
            <a:r>
              <a:rPr lang="cs-CZ" dirty="0"/>
              <a:t> organických látek;</a:t>
            </a:r>
          </a:p>
          <a:p>
            <a:r>
              <a:rPr lang="cs-CZ" dirty="0"/>
              <a:t>Živí se pouze heterotrofně;</a:t>
            </a:r>
          </a:p>
          <a:p>
            <a:r>
              <a:rPr lang="cs-CZ" dirty="0"/>
              <a:t>Původci plísňových onemocnění rostlin </a:t>
            </a:r>
            <a:br>
              <a:rPr lang="cs-CZ" dirty="0"/>
            </a:br>
            <a:r>
              <a:rPr lang="cs-CZ" dirty="0"/>
              <a:t>i živočichů;</a:t>
            </a:r>
          </a:p>
          <a:p>
            <a:r>
              <a:rPr lang="cs-CZ" dirty="0"/>
              <a:t>Využití v průmyslu /pivo, víno, chleba, líh …/;</a:t>
            </a:r>
          </a:p>
          <a:p>
            <a:r>
              <a:rPr lang="cs-CZ" dirty="0"/>
              <a:t>Výroba antibiotik.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5664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italweb.cz | Vlčí mák: Jak jej využít nejen v kuchyni?">
            <a:extLst>
              <a:ext uri="{FF2B5EF4-FFF2-40B4-BE49-F238E27FC236}">
                <a16:creationId xmlns:a16="http://schemas.microsoft.com/office/drawing/2014/main" id="{410CF5D9-EA41-9A4A-3CB2-33904FE3E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297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6C456-F716-23BB-8AC9-5B47FB44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649997"/>
            <a:ext cx="3822189" cy="9971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Rostliny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1D518-C7A6-E715-8F13-A875D613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572496"/>
            <a:ext cx="5115479" cy="4743097"/>
          </a:xfrm>
        </p:spPr>
        <p:txBody>
          <a:bodyPr>
            <a:normAutofit/>
          </a:bodyPr>
          <a:lstStyle/>
          <a:p>
            <a:r>
              <a:rPr lang="cs-CZ" sz="2400" dirty="0"/>
              <a:t>Převážně </a:t>
            </a:r>
            <a:r>
              <a:rPr lang="cs-CZ" sz="2400" b="1" dirty="0"/>
              <a:t>autotrofně</a:t>
            </a:r>
            <a:r>
              <a:rPr lang="cs-CZ" sz="2400" dirty="0"/>
              <a:t> se živící organismy;</a:t>
            </a:r>
          </a:p>
          <a:p>
            <a:r>
              <a:rPr lang="cs-CZ" sz="2400" dirty="0"/>
              <a:t>Rozmnožování pohlavní i nepohlavní (sporami nebo částmi rostlin);</a:t>
            </a:r>
          </a:p>
          <a:p>
            <a:r>
              <a:rPr lang="cs-CZ" sz="2400" dirty="0"/>
              <a:t>Tělo tvořeno eukaryotickými buňkami;</a:t>
            </a:r>
          </a:p>
          <a:p>
            <a:r>
              <a:rPr lang="cs-CZ" sz="2400" dirty="0"/>
              <a:t>Rozlišujeme nižší rostliny řasy </a:t>
            </a:r>
            <a:br>
              <a:rPr lang="cs-CZ" sz="2400" dirty="0"/>
            </a:br>
            <a:r>
              <a:rPr lang="cs-CZ" sz="2400" dirty="0"/>
              <a:t>tvořící stélku;</a:t>
            </a:r>
          </a:p>
          <a:p>
            <a:r>
              <a:rPr lang="cs-CZ" sz="2400" dirty="0"/>
              <a:t>Vyšší rostliny mají tělo z pletiv </a:t>
            </a:r>
            <a:br>
              <a:rPr lang="cs-CZ" sz="2400" dirty="0"/>
            </a:br>
            <a:r>
              <a:rPr lang="cs-CZ" sz="2400" dirty="0"/>
              <a:t>(funkce vodivá, krycí a zásobní);</a:t>
            </a:r>
          </a:p>
          <a:p>
            <a:r>
              <a:rPr lang="cs-CZ" sz="2400" dirty="0"/>
              <a:t>Hlavní význam rostlin produkce kyslíku a jako potravina.</a:t>
            </a:r>
          </a:p>
        </p:txBody>
      </p:sp>
    </p:spTree>
    <p:extLst>
      <p:ext uri="{BB962C8B-B14F-4D97-AF65-F5344CB8AC3E}">
        <p14:creationId xmlns:p14="http://schemas.microsoft.com/office/powerpoint/2010/main" val="19569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ustrálie a zvířata - setkejte se s jedinečnými živočichy">
            <a:extLst>
              <a:ext uri="{FF2B5EF4-FFF2-40B4-BE49-F238E27FC236}">
                <a16:creationId xmlns:a16="http://schemas.microsoft.com/office/drawing/2014/main" id="{B1948FDA-EF5D-5C87-093D-9CB6BD1D2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1388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0694DD-2C3A-6195-A0BB-2DAE6A1D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794098"/>
            <a:ext cx="4844146" cy="966964"/>
          </a:xfrm>
        </p:spPr>
        <p:txBody>
          <a:bodyPr>
            <a:normAutofit/>
          </a:bodyPr>
          <a:lstStyle/>
          <a:p>
            <a:r>
              <a:rPr lang="cs-CZ" sz="5300" dirty="0">
                <a:latin typeface="Arial Black" panose="020B0A04020102020204" pitchFamily="34" charset="0"/>
              </a:rPr>
              <a:t>Živočichové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8BEC0-6B9C-C91E-10BF-858E4881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761062"/>
            <a:ext cx="4657334" cy="4602416"/>
          </a:xfrm>
        </p:spPr>
        <p:txBody>
          <a:bodyPr>
            <a:normAutofit/>
          </a:bodyPr>
          <a:lstStyle/>
          <a:p>
            <a:r>
              <a:rPr lang="cs-CZ" dirty="0"/>
              <a:t>Mnohobuněčné organismy na buněčné úrovni se odlišující od rostlin a hub;</a:t>
            </a:r>
          </a:p>
          <a:p>
            <a:r>
              <a:rPr lang="cs-CZ" dirty="0" err="1"/>
              <a:t>Eukaryotská</a:t>
            </a:r>
            <a:r>
              <a:rPr lang="cs-CZ" dirty="0"/>
              <a:t> buňka se specializací podle funkce (tkáně);</a:t>
            </a:r>
          </a:p>
          <a:p>
            <a:r>
              <a:rPr lang="cs-CZ" dirty="0"/>
              <a:t>Výživa pouze heterotrofně;</a:t>
            </a:r>
          </a:p>
          <a:p>
            <a:r>
              <a:rPr lang="cs-CZ" dirty="0"/>
              <a:t>Různorodá skupina </a:t>
            </a:r>
            <a:br>
              <a:rPr lang="cs-CZ" dirty="0"/>
            </a:br>
            <a:r>
              <a:rPr lang="cs-CZ" dirty="0"/>
              <a:t>s velkými rozdíly;</a:t>
            </a:r>
          </a:p>
          <a:p>
            <a:r>
              <a:rPr lang="cs-CZ" dirty="0"/>
              <a:t>Obsahuje 35 kmenů.</a:t>
            </a:r>
          </a:p>
        </p:txBody>
      </p:sp>
    </p:spTree>
    <p:extLst>
      <p:ext uri="{BB962C8B-B14F-4D97-AF65-F5344CB8AC3E}">
        <p14:creationId xmlns:p14="http://schemas.microsoft.com/office/powerpoint/2010/main" val="285858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F67C6F-D185-1014-6493-AC62D204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>
                <a:latin typeface="+mn-lt"/>
              </a:rPr>
              <a:t>Přírodopis nebo přírodověda?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926EE7-3C58-F0A2-80DC-CF3CDB3EA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r="2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152CD-5779-A362-E9EB-DB3000FC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2706624"/>
            <a:ext cx="6251110" cy="3822192"/>
          </a:xfrm>
        </p:spPr>
        <p:txBody>
          <a:bodyPr>
            <a:normAutofit/>
          </a:bodyPr>
          <a:lstStyle/>
          <a:p>
            <a:r>
              <a:rPr lang="cs-CZ" sz="2400" b="0" i="0" dirty="0">
                <a:effectLst/>
                <a:latin typeface="Arial" panose="020B0604020202020204" pitchFamily="34" charset="0"/>
              </a:rPr>
              <a:t>Skupina </a:t>
            </a:r>
            <a:r>
              <a:rPr lang="cs-CZ" sz="2400" b="0" i="0" u="none" strike="noStrike" dirty="0">
                <a:effectLst/>
                <a:latin typeface="Arial" panose="020B0604020202020204" pitchFamily="34" charset="0"/>
              </a:rPr>
              <a:t>přírodních věd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, zkoumající živou </a:t>
            </a:r>
            <a:br>
              <a:rPr lang="cs-CZ" sz="2400" b="0" i="0" dirty="0">
                <a:effectLst/>
                <a:latin typeface="Arial" panose="020B0604020202020204" pitchFamily="34" charset="0"/>
              </a:rPr>
            </a:br>
            <a:r>
              <a:rPr lang="cs-CZ" sz="2400" b="0" i="0" dirty="0">
                <a:effectLst/>
                <a:latin typeface="Arial" panose="020B0604020202020204" pitchFamily="34" charset="0"/>
              </a:rPr>
              <a:t>a neživou přírodu;</a:t>
            </a:r>
          </a:p>
          <a:p>
            <a:r>
              <a:rPr lang="cs-CZ" sz="2400" dirty="0">
                <a:latin typeface="Arial" panose="020B0604020202020204" pitchFamily="34" charset="0"/>
              </a:rPr>
              <a:t>Pojem přírodopis je </a:t>
            </a:r>
            <a:r>
              <a:rPr lang="cs-CZ" sz="2400" b="1" dirty="0">
                <a:latin typeface="Arial" panose="020B0604020202020204" pitchFamily="34" charset="0"/>
              </a:rPr>
              <a:t>podřazený</a:t>
            </a:r>
            <a:r>
              <a:rPr lang="cs-CZ" sz="2400" dirty="0">
                <a:latin typeface="Arial" panose="020B0604020202020204" pitchFamily="34" charset="0"/>
              </a:rPr>
              <a:t> pojmu přírodověda;</a:t>
            </a:r>
          </a:p>
          <a:p>
            <a:r>
              <a:rPr lang="cs-CZ" sz="2400" b="1" i="0" dirty="0">
                <a:effectLst/>
                <a:latin typeface="Arial" panose="020B0604020202020204" pitchFamily="34" charset="0"/>
              </a:rPr>
              <a:t>Přírodopis se soustředí na život </a:t>
            </a:r>
            <a:br>
              <a:rPr lang="cs-CZ" sz="2400" b="1" i="0" dirty="0">
                <a:effectLst/>
                <a:latin typeface="Arial" panose="020B0604020202020204" pitchFamily="34" charset="0"/>
              </a:rPr>
            </a:br>
            <a:r>
              <a:rPr lang="cs-CZ" sz="2400" b="1" i="0" dirty="0">
                <a:effectLst/>
                <a:latin typeface="Arial" panose="020B0604020202020204" pitchFamily="34" charset="0"/>
              </a:rPr>
              <a:t>na Zemi;</a:t>
            </a:r>
          </a:p>
          <a:p>
            <a:r>
              <a:rPr lang="cs-CZ" sz="2400" dirty="0">
                <a:latin typeface="Arial" panose="020B0604020202020204" pitchFamily="34" charset="0"/>
              </a:rPr>
              <a:t>Přírodověda je rozšířena ještě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</a:rPr>
              <a:t>o </a:t>
            </a:r>
            <a:r>
              <a:rPr lang="cs-CZ" sz="2400" b="1" dirty="0">
                <a:latin typeface="Arial" panose="020B0604020202020204" pitchFamily="34" charset="0"/>
              </a:rPr>
              <a:t>astronomii a geografii </a:t>
            </a:r>
            <a:r>
              <a:rPr lang="cs-CZ" sz="2400" dirty="0">
                <a:latin typeface="Arial" panose="020B0604020202020204" pitchFamily="34" charset="0"/>
              </a:rPr>
              <a:t>a další pomocné vědy jako </a:t>
            </a:r>
            <a:r>
              <a:rPr lang="cs-CZ" sz="2400" b="1" dirty="0">
                <a:latin typeface="Arial" panose="020B0604020202020204" pitchFamily="34" charset="0"/>
              </a:rPr>
              <a:t>fyzika a chemie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  <a:endParaRPr lang="cs-CZ" sz="2400" b="0" i="0" dirty="0">
              <a:effectLst/>
              <a:latin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283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7B26B-CDFE-1AAD-E756-DFE0C0E4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36" y="261015"/>
            <a:ext cx="6002110" cy="909724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Podmínky pro naší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83D6A-02E2-4BE3-2748-8F2AE6E0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36" y="1069139"/>
            <a:ext cx="6002110" cy="542624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Sešit</a:t>
            </a:r>
            <a:r>
              <a:rPr lang="cs-CZ" dirty="0"/>
              <a:t> formát A4, tlustý;</a:t>
            </a:r>
          </a:p>
          <a:p>
            <a:r>
              <a:rPr lang="cs-CZ" b="1" dirty="0">
                <a:solidFill>
                  <a:srgbClr val="FF0000"/>
                </a:solidFill>
              </a:rPr>
              <a:t>Učebnice</a:t>
            </a:r>
            <a:r>
              <a:rPr lang="cs-CZ" dirty="0"/>
              <a:t> </a:t>
            </a:r>
            <a:r>
              <a:rPr lang="cs-CZ"/>
              <a:t>Přírodopis 7;</a:t>
            </a:r>
            <a:endParaRPr lang="cs-CZ" dirty="0"/>
          </a:p>
          <a:p>
            <a:r>
              <a:rPr lang="cs-CZ" b="1" dirty="0" err="1"/>
              <a:t>Classroom</a:t>
            </a:r>
            <a:r>
              <a:rPr lang="cs-CZ" b="1" dirty="0"/>
              <a:t> </a:t>
            </a:r>
            <a:r>
              <a:rPr lang="cs-CZ" dirty="0"/>
              <a:t>založen pro třídu a předmět, kde budou domácí úkoly, výukové materiály a případné další interaktivní nebo videomateriály, testové otázky…;</a:t>
            </a:r>
          </a:p>
          <a:p>
            <a:r>
              <a:rPr lang="cs-CZ" b="1" dirty="0"/>
              <a:t>Hodnocení … </a:t>
            </a:r>
            <a:br>
              <a:rPr lang="cs-CZ" dirty="0"/>
            </a:br>
            <a:r>
              <a:rPr lang="cs-CZ" dirty="0"/>
              <a:t>1. písemná práce, test, ústní zkoušení;</a:t>
            </a:r>
            <a:br>
              <a:rPr lang="cs-CZ" dirty="0"/>
            </a:br>
            <a:r>
              <a:rPr lang="cs-CZ" dirty="0"/>
              <a:t>2. domácí nebo školní úkol, referát, prezentace odevzdáno v </a:t>
            </a:r>
            <a:r>
              <a:rPr lang="cs-CZ" dirty="0" err="1"/>
              <a:t>Classroom</a:t>
            </a:r>
            <a:r>
              <a:rPr lang="cs-CZ" dirty="0"/>
              <a:t>;</a:t>
            </a:r>
            <a:br>
              <a:rPr lang="cs-CZ" dirty="0"/>
            </a:br>
            <a:r>
              <a:rPr lang="cs-CZ" dirty="0"/>
              <a:t>3. laboratorní práce;</a:t>
            </a:r>
            <a:br>
              <a:rPr lang="cs-CZ" dirty="0"/>
            </a:br>
            <a:r>
              <a:rPr lang="cs-CZ" dirty="0"/>
              <a:t>4. sešit, aktivita v hodině.</a:t>
            </a:r>
          </a:p>
        </p:txBody>
      </p:sp>
      <p:pic>
        <p:nvPicPr>
          <p:cNvPr id="5" name="Picture 4" descr="Hromádka otevřeného časopisu s">
            <a:extLst>
              <a:ext uri="{FF2B5EF4-FFF2-40B4-BE49-F238E27FC236}">
                <a16:creationId xmlns:a16="http://schemas.microsoft.com/office/drawing/2014/main" id="{8988087E-C09A-675F-B5A5-075EBCEFB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3" r="2765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9EE1A8-8AB0-8675-2A76-B0BA6EC63A56}"/>
              </a:ext>
            </a:extLst>
          </p:cNvPr>
          <p:cNvSpPr txBox="1"/>
          <p:nvPr/>
        </p:nvSpPr>
        <p:spPr>
          <a:xfrm>
            <a:off x="7949729" y="532045"/>
            <a:ext cx="3491981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Webové stránky pro předmět </a:t>
            </a:r>
            <a:br>
              <a:rPr lang="cs-CZ" sz="2800" dirty="0"/>
            </a:br>
            <a:r>
              <a:rPr lang="cs-CZ" sz="2800" dirty="0">
                <a:hlinkClick r:id="rId3"/>
              </a:rPr>
              <a:t>http://petr-web.wz.cz/index.html</a:t>
            </a:r>
            <a:br>
              <a:rPr lang="cs-CZ" sz="2800" dirty="0"/>
            </a:br>
            <a:r>
              <a:rPr lang="cs-CZ" sz="2800" dirty="0"/>
              <a:t>pod záložkou 7-Přírodopis;</a:t>
            </a:r>
          </a:p>
        </p:txBody>
      </p:sp>
    </p:spTree>
    <p:extLst>
      <p:ext uri="{BB962C8B-B14F-4D97-AF65-F5344CB8AC3E}">
        <p14:creationId xmlns:p14="http://schemas.microsoft.com/office/powerpoint/2010/main" val="28102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Z českých polí mizí miliony tun ornice – Nadace Partnerství">
            <a:extLst>
              <a:ext uri="{FF2B5EF4-FFF2-40B4-BE49-F238E27FC236}">
                <a16:creationId xmlns:a16="http://schemas.microsoft.com/office/drawing/2014/main" id="{0F82100F-AF24-95B0-6D72-3D7B848C8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988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B737-D774-C78B-B74F-17CD6D676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  <a:t>Dělení organismů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9AA18F-897D-47C2-581C-CA55194D6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900328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Říše rostlin a živočichů</a:t>
            </a:r>
          </a:p>
        </p:txBody>
      </p:sp>
    </p:spTree>
    <p:extLst>
      <p:ext uri="{BB962C8B-B14F-4D97-AF65-F5344CB8AC3E}">
        <p14:creationId xmlns:p14="http://schemas.microsoft.com/office/powerpoint/2010/main" val="2409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935F5-A722-CFEF-625C-4EFD7C7C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8" y="267093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Základní dělení organismů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8C795B-3449-4711-7C39-EACBC9BC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010" y="619125"/>
            <a:ext cx="21907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E2D669-159A-7662-EDB1-7C8D3A6E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78" y="1276578"/>
            <a:ext cx="8588022" cy="1944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Organismy dělíme na základní říše označujeme </a:t>
            </a:r>
            <a:br>
              <a:rPr lang="cs-CZ" dirty="0"/>
            </a:br>
            <a:r>
              <a:rPr lang="cs-CZ" dirty="0"/>
              <a:t>také jako domény:</a:t>
            </a:r>
          </a:p>
          <a:p>
            <a:r>
              <a:rPr lang="cs-CZ" dirty="0"/>
              <a:t>Rostliny (</a:t>
            </a:r>
            <a:r>
              <a:rPr lang="cs-CZ" dirty="0" err="1"/>
              <a:t>Plantae</a:t>
            </a:r>
            <a:r>
              <a:rPr lang="cs-CZ" dirty="0"/>
              <a:t>)</a:t>
            </a:r>
          </a:p>
          <a:p>
            <a:r>
              <a:rPr lang="cs-CZ" dirty="0"/>
              <a:t>Živočichové (</a:t>
            </a:r>
            <a:r>
              <a:rPr lang="cs-CZ" dirty="0" err="1"/>
              <a:t>Animalia</a:t>
            </a:r>
            <a:r>
              <a:rPr lang="cs-CZ" dirty="0"/>
              <a:t>) … skutečnost trochu je složitější 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06162E-CC94-7EB7-A198-D75E4BBD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5" y="3320129"/>
            <a:ext cx="7901918" cy="28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iry v lidských střevech: možní spojenci i nepřátelé bakterií">
            <a:extLst>
              <a:ext uri="{FF2B5EF4-FFF2-40B4-BE49-F238E27FC236}">
                <a16:creationId xmlns:a16="http://schemas.microsoft.com/office/drawing/2014/main" id="{412A0298-5ED3-5DB6-8362-C8C558D3E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00104-7CCC-B409-3A6A-CC602E18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5674567" cy="1136148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Viry /nebuněčné/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295D4E6-B83E-A4AB-6D9A-C01A16FA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9" y="1705217"/>
            <a:ext cx="4657341" cy="4246563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dirty="0"/>
              <a:t>Tělo není tvořeno buňkou</a:t>
            </a:r>
            <a:r>
              <a:rPr lang="cs-CZ" sz="3200" dirty="0"/>
              <a:t>;</a:t>
            </a:r>
          </a:p>
          <a:p>
            <a:r>
              <a:rPr lang="cs-CZ" sz="3200" dirty="0"/>
              <a:t>Tělo je pouze genetický materiál v bílkovinném těle;</a:t>
            </a:r>
          </a:p>
          <a:p>
            <a:r>
              <a:rPr lang="cs-CZ" sz="3200" dirty="0"/>
              <a:t>Rozmnožuje se </a:t>
            </a:r>
            <a:br>
              <a:rPr lang="cs-CZ" sz="3200" dirty="0"/>
            </a:br>
            <a:r>
              <a:rPr lang="cs-CZ" sz="3200" dirty="0"/>
              <a:t>v hostitelské buňce </a:t>
            </a:r>
            <a:br>
              <a:rPr lang="cs-CZ" sz="3200" dirty="0"/>
            </a:br>
            <a:r>
              <a:rPr lang="cs-CZ" sz="3200" dirty="0"/>
              <a:t>jako </a:t>
            </a:r>
            <a:r>
              <a:rPr lang="cs-CZ" sz="3200" b="1" dirty="0"/>
              <a:t>parazit</a:t>
            </a:r>
            <a:r>
              <a:rPr lang="cs-CZ" sz="3200" dirty="0"/>
              <a:t>;</a:t>
            </a:r>
          </a:p>
          <a:p>
            <a:r>
              <a:rPr lang="cs-CZ" sz="3200" dirty="0"/>
              <a:t>Jsou původci mnoha nemocí u rostlin </a:t>
            </a:r>
            <a:br>
              <a:rPr lang="cs-CZ" sz="3200" dirty="0"/>
            </a:br>
            <a:r>
              <a:rPr lang="cs-CZ" sz="3200" dirty="0"/>
              <a:t>a živočichů.</a:t>
            </a:r>
          </a:p>
        </p:txBody>
      </p:sp>
    </p:spTree>
    <p:extLst>
      <p:ext uri="{BB962C8B-B14F-4D97-AF65-F5344CB8AC3E}">
        <p14:creationId xmlns:p14="http://schemas.microsoft.com/office/powerpoint/2010/main" val="18293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BFEA6-CB26-1322-FCF7-9BBD66E0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23" y="514516"/>
            <a:ext cx="4114799" cy="111016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Bakterie</a:t>
            </a:r>
          </a:p>
        </p:txBody>
      </p:sp>
      <p:pic>
        <p:nvPicPr>
          <p:cNvPr id="1028" name="Picture 4" descr="Bakterie – WikiSkripta">
            <a:extLst>
              <a:ext uri="{FF2B5EF4-FFF2-40B4-BE49-F238E27FC236}">
                <a16:creationId xmlns:a16="http://schemas.microsoft.com/office/drawing/2014/main" id="{420E9010-985E-1DEC-D189-BD2AFD81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88797"/>
            <a:ext cx="3318536" cy="28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A88F8-E7E3-8D70-E388-A2F5E0BC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23" y="1503380"/>
            <a:ext cx="4570434" cy="457185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Pouze jednobuněčné organismy, prokaryotská b.;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Stavba buňky kulovitá /kok/ nebo tyčinková forma /bacil/;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Většinou rychlé nepohlavní rozmnožování;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Zdroj potravy </a:t>
            </a:r>
            <a:br>
              <a:rPr lang="cs-CZ" dirty="0"/>
            </a:br>
            <a:r>
              <a:rPr lang="cs-CZ" dirty="0"/>
              <a:t>– cokoliv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Ve všech </a:t>
            </a:r>
            <a:br>
              <a:rPr lang="cs-CZ" dirty="0"/>
            </a:br>
            <a:r>
              <a:rPr lang="cs-CZ" dirty="0"/>
              <a:t>prostře-</a:t>
            </a:r>
            <a:br>
              <a:rPr lang="cs-CZ" dirty="0"/>
            </a:br>
            <a:r>
              <a:rPr lang="cs-CZ" dirty="0"/>
              <a:t>dích</a:t>
            </a:r>
          </a:p>
        </p:txBody>
      </p:sp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77379FB7-9CAF-AC11-2D22-67E706FF9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4657" b="2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09DF8B-2230-DF55-BA6C-A934E6D7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75" y="0"/>
            <a:ext cx="2413925" cy="286173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2C4569-1BFA-B09D-7B88-D0959CC67FD5}"/>
              </a:ext>
            </a:extLst>
          </p:cNvPr>
          <p:cNvSpPr txBox="1"/>
          <p:nvPr/>
        </p:nvSpPr>
        <p:spPr>
          <a:xfrm>
            <a:off x="9974220" y="111887"/>
            <a:ext cx="2021633" cy="2616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100" b="1" i="0" dirty="0">
                <a:effectLst/>
                <a:latin typeface="Arial" panose="020B0604020202020204" pitchFamily="34" charset="0"/>
              </a:rPr>
              <a:t>Antoni van Leeuwenhoek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93852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778D4-B681-6D9E-E47C-B38DA572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99" y="1450911"/>
            <a:ext cx="4171189" cy="49921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Jednoduché fotosyntetizující nižší rostliny;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latin typeface="+mj-lt"/>
              </a:rPr>
              <a:t>Spolu se sinicemi jsou řasy nejstarší obyvatelé planety;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Jedno i mnohobuněčné organismy;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Vadí jim sucho, žijí ve vodě,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ve vlhku, kůra stromů;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Jsou významnými producenty, produkují kyslík.</a:t>
            </a:r>
          </a:p>
        </p:txBody>
      </p:sp>
      <p:pic>
        <p:nvPicPr>
          <p:cNvPr id="5" name="Picture 4" descr="ZajÃ­mavosti z dÄjin Å¾ivota vÃ¡leÄe koulivÃ©ho">
            <a:extLst>
              <a:ext uri="{FF2B5EF4-FFF2-40B4-BE49-F238E27FC236}">
                <a16:creationId xmlns:a16="http://schemas.microsoft.com/office/drawing/2014/main" id="{9325B34E-C9B1-631C-31C9-780920B04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r="-4" b="13605"/>
          <a:stretch/>
        </p:blipFill>
        <p:spPr bwMode="auto">
          <a:xfrm>
            <a:off x="4979988" y="540033"/>
            <a:ext cx="3201606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C8266A-72BE-513A-8D71-B0E982DFA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8145"/>
          <a:stretch/>
        </p:blipFill>
        <p:spPr bwMode="auto">
          <a:xfrm>
            <a:off x="8449994" y="540033"/>
            <a:ext cx="3201606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zsivky">
            <a:extLst>
              <a:ext uri="{FF2B5EF4-FFF2-40B4-BE49-F238E27FC236}">
                <a16:creationId xmlns:a16="http://schemas.microsoft.com/office/drawing/2014/main" id="{EA717089-0318-8B75-BC16-77841BD34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10143" b="-3"/>
          <a:stretch/>
        </p:blipFill>
        <p:spPr bwMode="auto">
          <a:xfrm>
            <a:off x="4979988" y="3564000"/>
            <a:ext cx="3201606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krofotografie | LTER ve fotografii">
            <a:extLst>
              <a:ext uri="{FF2B5EF4-FFF2-40B4-BE49-F238E27FC236}">
                <a16:creationId xmlns:a16="http://schemas.microsoft.com/office/drawing/2014/main" id="{5C3587E8-A8A9-7C68-F317-C122315EF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15585" b="4"/>
          <a:stretch/>
        </p:blipFill>
        <p:spPr bwMode="auto">
          <a:xfrm>
            <a:off x="8449994" y="3564000"/>
            <a:ext cx="3201606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4F491A6F-10D8-0A34-D6F1-D32C2B63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99" y="414918"/>
            <a:ext cx="3822189" cy="1136148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Řasy</a:t>
            </a:r>
            <a:endParaRPr lang="cs-CZ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8D4FB-25BA-EF3A-8E97-47F387F4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350384"/>
            <a:ext cx="4939003" cy="52022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500" b="1" dirty="0"/>
              <a:t>Jednobuněční</a:t>
            </a:r>
            <a:r>
              <a:rPr lang="cs-CZ" sz="2500" dirty="0"/>
              <a:t> a nejnižší živočichové obvykle žijí na dně rybníků, v kalech;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dirty="0"/>
              <a:t>Pohybuje se, přijímá a zpracovává potravu, dýchá kyslík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dirty="0"/>
              <a:t>Většina </a:t>
            </a:r>
            <a:r>
              <a:rPr lang="cs-CZ" sz="2500" b="1" dirty="0"/>
              <a:t>heterotrofové </a:t>
            </a:r>
            <a:r>
              <a:rPr lang="cs-CZ" sz="2500" dirty="0"/>
              <a:t>– přijímají potravu z vnějšího prostředí (nemají chlorofyl);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dirty="0"/>
              <a:t>Mají </a:t>
            </a:r>
            <a:r>
              <a:rPr lang="cs-CZ" sz="2500" b="1" dirty="0"/>
              <a:t>potravní vakuolu </a:t>
            </a:r>
            <a:r>
              <a:rPr lang="cs-CZ" sz="2500" dirty="0"/>
              <a:t>pro trávení potravy a vylučování;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dirty="0"/>
              <a:t>Rozmnožování většinou </a:t>
            </a:r>
            <a:r>
              <a:rPr lang="cs-CZ" sz="2500" b="1" dirty="0"/>
              <a:t>nepohlavně</a:t>
            </a:r>
            <a:r>
              <a:rPr lang="cs-CZ" sz="2500" dirty="0"/>
              <a:t> dělením, rozpadem nebo pučením.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9D8C17C-6415-D0D0-246D-E964A1DA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360961"/>
            <a:ext cx="3822189" cy="1136148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Prvoci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6546D63-3C16-4309-3F35-102907966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3527" r="1549" b="5707"/>
          <a:stretch/>
        </p:blipFill>
        <p:spPr bwMode="auto">
          <a:xfrm>
            <a:off x="7785632" y="360961"/>
            <a:ext cx="4185544" cy="54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C1004-FC3F-AF9D-B6B7-0FFAB0888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9"/>
          <a:stretch/>
        </p:blipFill>
        <p:spPr bwMode="auto">
          <a:xfrm rot="16200000">
            <a:off x="4129071" y="2474082"/>
            <a:ext cx="5268602" cy="17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DB4C25-0229-7B04-1AE4-00D76104D1D5}"/>
              </a:ext>
            </a:extLst>
          </p:cNvPr>
          <p:cNvSpPr txBox="1"/>
          <p:nvPr/>
        </p:nvSpPr>
        <p:spPr>
          <a:xfrm>
            <a:off x="8038727" y="309031"/>
            <a:ext cx="1588994" cy="3709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hlinkClick r:id="rId4"/>
              </a:rPr>
              <a:t>Trepka velká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CED4A8-5420-7741-0F6B-8DE549BDBEA5}"/>
              </a:ext>
            </a:extLst>
          </p:cNvPr>
          <p:cNvSpPr txBox="1"/>
          <p:nvPr/>
        </p:nvSpPr>
        <p:spPr>
          <a:xfrm>
            <a:off x="6763372" y="6181616"/>
            <a:ext cx="1978647" cy="3709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hlinkClick r:id="rId5"/>
              </a:rPr>
              <a:t>Krásnoočko zelené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622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506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Motiv Office</vt:lpstr>
      <vt:lpstr>Přírodopis</vt:lpstr>
      <vt:lpstr>Přírodopis nebo přírodověda?</vt:lpstr>
      <vt:lpstr>Podmínky pro naší práci</vt:lpstr>
      <vt:lpstr>Dělení organismů</vt:lpstr>
      <vt:lpstr>Základní dělení organismů</vt:lpstr>
      <vt:lpstr>Viry /nebuněčné/</vt:lpstr>
      <vt:lpstr>Bakterie</vt:lpstr>
      <vt:lpstr>Řasy</vt:lpstr>
      <vt:lpstr>Prvoci</vt:lpstr>
      <vt:lpstr>Houby</vt:lpstr>
      <vt:lpstr>Rostliny</vt:lpstr>
      <vt:lpstr>Živočichové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Dělení organismů</dc:title>
  <dc:creator>Coufal Petr</dc:creator>
  <cp:lastModifiedBy>Coufal Petr</cp:lastModifiedBy>
  <cp:revision>1</cp:revision>
  <dcterms:created xsi:type="dcterms:W3CDTF">2022-08-02T10:28:42Z</dcterms:created>
  <dcterms:modified xsi:type="dcterms:W3CDTF">2022-09-10T12:15:06Z</dcterms:modified>
</cp:coreProperties>
</file>